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888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A5269DB-D865-44A9-8E67-71A77DA9B780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D6820A8-32EE-4200-A6BD-9B4ACC8CB7FD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lvl="0">
              <a:spcBef>
                <a:spcPts val="400"/>
              </a:spcBef>
              <a:buNone/>
            </a:pPr>
            <a:r>
              <a:rPr lang="en-US" sz="4000" b="0" cap="none" spc="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rPr>
              <a:t>iRespond Question Master</a:t>
            </a:r>
            <a:endParaRPr lang="en-US" sz="4000" b="0" cap="none" spc="0" baseline="0">
              <a:solidFill>
                <a:schemeClr val="tx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indent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</a:pPr>
            <a:r>
              <a:rPr lang="en-US" b="0" i="0" cap="none" spc="30" baseline="0" smtClean="0">
                <a:solidFill>
                  <a:schemeClr val="tx1"/>
                </a:solidFill>
                <a:cs typeface="Tahoma" pitchFamily="34" charset="0"/>
              </a:rPr>
              <a:t>A.) Response A</a:t>
            </a:r>
            <a:endParaRPr lang="en-US" b="0" i="0" cap="none" spc="30" baseline="0">
              <a:solidFill>
                <a:schemeClr val="tx1"/>
              </a:solidFill>
              <a:cs typeface="Tahoma" pitchFamily="34" charset="0"/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indent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</a:pPr>
            <a:r>
              <a:rPr lang="en-US" b="0" i="0" cap="none" spc="30" baseline="0" smtClean="0">
                <a:solidFill>
                  <a:schemeClr val="tx1"/>
                </a:solidFill>
                <a:cs typeface="Tahoma" pitchFamily="34" charset="0"/>
              </a:rPr>
              <a:t>B.) Response B</a:t>
            </a:r>
            <a:endParaRPr lang="en-US" b="0" i="0" cap="none" spc="30" baseline="0">
              <a:solidFill>
                <a:schemeClr val="tx1"/>
              </a:solidFill>
              <a:cs typeface="Tahoma" pitchFamily="34" charset="0"/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indent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</a:pPr>
            <a:r>
              <a:rPr lang="en-US" b="0" i="0" cap="none" spc="30" baseline="0" smtClean="0">
                <a:solidFill>
                  <a:schemeClr val="tx1"/>
                </a:solidFill>
                <a:cs typeface="Tahoma" pitchFamily="34" charset="0"/>
              </a:rPr>
              <a:t>C.) Response C</a:t>
            </a:r>
            <a:endParaRPr lang="en-US" b="0" i="0" cap="none" spc="30" baseline="0">
              <a:solidFill>
                <a:schemeClr val="tx1"/>
              </a:solidFill>
              <a:cs typeface="Tahoma" pitchFamily="34" charset="0"/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indent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</a:pPr>
            <a:r>
              <a:rPr lang="en-US" b="0" i="0" cap="none" spc="30" baseline="0" smtClean="0">
                <a:solidFill>
                  <a:schemeClr val="tx1"/>
                </a:solidFill>
                <a:cs typeface="Tahoma" pitchFamily="34" charset="0"/>
              </a:rPr>
              <a:t>D.) Response D</a:t>
            </a:r>
            <a:endParaRPr lang="en-US" b="0" i="0" cap="none" spc="30" baseline="0">
              <a:solidFill>
                <a:schemeClr val="tx1"/>
              </a:solidFill>
              <a:cs typeface="Tahoma" pitchFamily="34" charset="0"/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indent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</a:pPr>
            <a:r>
              <a:rPr lang="en-US" b="0" i="0" cap="none" spc="30" baseline="0" smtClean="0">
                <a:solidFill>
                  <a:schemeClr val="tx1"/>
                </a:solidFill>
                <a:cs typeface="Tahoma" pitchFamily="34" charset="0"/>
              </a:rPr>
              <a:t>E.) Response E</a:t>
            </a:r>
            <a:endParaRPr lang="en-US" b="0" i="0" cap="none" spc="30" baseline="0">
              <a:solidFill>
                <a:schemeClr val="tx1"/>
              </a:solidFill>
              <a:cs typeface="Tahoma" pitchFamily="34" charset="0"/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FFFFFF"/>
                </a:solidFill>
              </a:rPr>
              <a:t>Percent Complete 100%</a:t>
            </a:r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1905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905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FFFFFF"/>
                </a:solidFill>
              </a:rPr>
              <a:t>00:30</a:t>
            </a:r>
            <a:endParaRPr lang="en-US" sz="140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67%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33%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100%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100%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67%</a:t>
              </a:r>
              <a:endParaRPr lang="en-US" sz="2800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A*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B*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C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D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E</a:t>
              </a:r>
              <a:endParaRPr lang="en-US" sz="2800">
                <a:solidFill>
                  <a:srgbClr val="FFFFFF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FFFFFF"/>
                  </a:solidFill>
                </a:rPr>
                <a:t>0</a:t>
              </a:r>
              <a:endParaRPr lang="en-US" sz="2000">
                <a:solidFill>
                  <a:srgbClr val="FFFFFF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FFFFFF"/>
                  </a:solidFill>
                </a:rPr>
                <a:t>1</a:t>
              </a:r>
              <a:endParaRPr lang="en-US" sz="2000">
                <a:solidFill>
                  <a:srgbClr val="FFFFFF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FFFFFF"/>
                  </a:solidFill>
                </a:rPr>
                <a:t>2</a:t>
              </a:r>
              <a:endParaRPr lang="en-US" sz="2000">
                <a:solidFill>
                  <a:srgbClr val="FFFFFF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905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FFFFFF"/>
                  </a:solidFill>
                </a:rPr>
                <a:t>3</a:t>
              </a:r>
              <a:endParaRPr lang="en-US" sz="2000">
                <a:solidFill>
                  <a:srgbClr val="FFFFFF"/>
                </a:solidFill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791574" cy="539496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Federal  government cant always tell the  states what to do. The states have power outside of the federal government. In other words, </a:t>
            </a:r>
            <a:r>
              <a:rPr lang="en-US" sz="3200" dirty="0">
                <a:solidFill>
                  <a:srgbClr val="FFFF00"/>
                </a:solidFill>
              </a:rPr>
              <a:t>W</a:t>
            </a:r>
            <a:r>
              <a:rPr lang="en-US" sz="3200" dirty="0" smtClean="0">
                <a:solidFill>
                  <a:srgbClr val="FFFF00"/>
                </a:solidFill>
              </a:rPr>
              <a:t>ashington  can’t tell the  states  how  to  run their businesses, states can  make  their own laws.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Example would be  education –if you don’t like something the  school  does, you as a state citizen has the power to ask the state to  change it. example – school calendar –the state of Ga. Lets the county do what they want without the to federal government telling what to do.            </a:t>
            </a:r>
          </a:p>
          <a:p>
            <a:r>
              <a:rPr lang="en-US" sz="3200" dirty="0">
                <a:solidFill>
                  <a:srgbClr val="FFFF00"/>
                </a:solidFill>
              </a:rPr>
              <a:t> </a:t>
            </a:r>
            <a:r>
              <a:rPr lang="en-US" sz="3200" dirty="0" smtClean="0">
                <a:solidFill>
                  <a:srgbClr val="FFFF00"/>
                </a:solidFill>
              </a:rPr>
              <a:t>     by: Vicky  Bryan l Bryan Lucas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endParaRPr lang="en-US" sz="3200" dirty="0" smtClean="0">
              <a:solidFill>
                <a:srgbClr val="FFFF00"/>
              </a:solidFill>
            </a:endParaRPr>
          </a:p>
          <a:p>
            <a:endParaRPr lang="en-US" sz="3200" dirty="0">
              <a:solidFill>
                <a:srgbClr val="FFFF00"/>
              </a:solidFill>
            </a:endParaRPr>
          </a:p>
          <a:p>
            <a:endParaRPr lang="en-US" sz="3200" dirty="0" smtClean="0">
              <a:solidFill>
                <a:srgbClr val="FFFF00"/>
              </a:solidFill>
            </a:endParaRPr>
          </a:p>
          <a:p>
            <a:endParaRPr lang="en-US" sz="3200" dirty="0" smtClean="0">
              <a:solidFill>
                <a:srgbClr val="FFFF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Uh1</a:t>
            </a:r>
            <a:r>
              <a:rPr lang="en-US" dirty="0" smtClean="0">
                <a:solidFill>
                  <a:srgbClr val="FF0000"/>
                </a:solidFill>
              </a:rPr>
              <a:t>10    Amendment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5676900"/>
            <a:ext cx="11430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0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QuestionMaste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RespondGraphMaste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116</TotalTime>
  <Words>110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Mylar</vt:lpstr>
      <vt:lpstr>iRespondQuestionMaster</vt:lpstr>
      <vt:lpstr>iRespondGraphMaster</vt:lpstr>
      <vt:lpstr>Uh110    Amendment</vt:lpstr>
    </vt:vector>
  </TitlesOfParts>
  <Company>Cobb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Lucas</dc:creator>
  <cp:lastModifiedBy>Susan Mccurry</cp:lastModifiedBy>
  <cp:revision>9</cp:revision>
  <dcterms:created xsi:type="dcterms:W3CDTF">2013-09-17T13:57:03Z</dcterms:created>
  <dcterms:modified xsi:type="dcterms:W3CDTF">2013-09-17T15:59:47Z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howTimer">
    <vt:bool>true</vt:bool>
  </property>
  <property fmtid="{D5CDD505-2E9C-101B-9397-08002B2CF9AE}" pid="3" name="ShowPercent">
    <vt:bool>true</vt:bool>
  </property>
</Properties>
</file>